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0A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17227-9448-B5E3-594D-B09E06745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EB48F9-B3B1-AD3A-D99E-C22610598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73DDE-1365-C546-4B3E-14879E659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8B382-771D-0BE9-D237-D4315851A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9E29E-CE38-74D4-B873-27D4E020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218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AE842-96DE-D08F-F257-5F41786E1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38BAE0-52E3-C567-89C7-9327696A11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25104-A4BC-BC9C-46F4-AE84F5A9B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AE6C8-C244-94D8-B4C6-F1435DE9C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CC392-F705-0466-3DDA-9A0F90A47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7464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9D6AD1-D86F-F362-2A04-D017A4B32D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4D0D4C-E3B1-09BD-4C47-46A5E1AC6E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FAC229-C123-BA6D-4678-4F892C773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E788A-6AD4-3A40-A09D-4EB7CC5CB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0EBA1-1D86-0525-46A7-FF8D2AC1E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9605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E277E-79C5-AE97-AF93-0F037F88E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CE9BE-1BE4-5BB6-B366-5D9AF1274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09C92-B742-F5DB-4B19-7E499F43D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104CD-60DF-9AEB-427C-DC230F624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8F1DB-1F0E-396D-0C9D-0857567DF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34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ED761-5887-83F4-193C-10DFC90D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FD849B-1557-5F29-E3D5-2AA743A0B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74FF2-D66D-A66F-3A00-F60911D91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95206-4DE9-9130-22B8-62B69B10C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9AF27-9139-66A1-9541-3C6B8BEDD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4269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C0CB6-7348-3205-EE0C-E5A5CAFA6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50A08-1EBB-00A7-3365-D2E3DDEF60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AED0F7-FE9B-811E-0695-A54606948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C03F5-A3BB-5C4E-8BF5-299847E0E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E302E-1759-2912-9818-A8328A7FF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C0C67-BF3B-2C56-4D4A-3E68569D0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2006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13606-C07B-3720-AC83-B6171B362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F44572-21FF-2C91-C762-1289C3367B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70FABE-FA45-F4C0-F2AC-F098ED4C5A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A65F41-8EB6-A9B3-A566-EE554E08F8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B41224-3F26-0E8D-F00F-87518420FD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BDFDB9-1F48-3F53-1805-109B2DB34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D26190-3FE6-FEA4-C6DE-AEAE4104C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DE5196-07A9-0AAE-6BF1-337DBA84E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927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7163-66D4-7387-8F72-8E976BEA1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131D97-AFF9-431F-1593-CCF2F5CA7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920968-EC4E-5923-E1AB-E3DE63083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047955-BADC-5C24-13AB-EEEA194A8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83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1D91EC-3CFE-B998-1342-03290E9CC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C80E88-4AF1-D649-228D-E07E1576E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FCC713-26D8-8064-C127-FD401F9D7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773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CFFF3-FD96-5565-27C4-A78A89926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83FC3-2363-6CD7-8816-3FEB71E64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92BF9A-50E3-6817-0578-91B79E8D1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85BEE1-91F5-1E37-D6D1-ECDC25DB6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0E1B2-F43C-0701-D0D5-24EA00BFA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0356A-A7C4-F4DB-88D7-E3F2F6C3D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17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FCD7C-5417-6A82-FD19-66A4EB60C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C6D0B3-0E9F-3EAF-047E-893C412528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4BFCC7-D290-8337-992D-D69F56EBFF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08EB4-8FB8-4547-D928-DF9E818CE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FAF32-7861-6FBE-7D15-9DCF0CF8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17DF57-07FB-4E7F-6C03-24DA21898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4694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49D490-A8C1-6101-EA4D-AEF356A59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19BEF-ACD3-75C5-FD68-D02A6F80E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EBDF2-8B29-BFBE-D6D7-5FD554B750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4BB747-3F86-4E4A-8A93-FDBE056E877D}" type="datetimeFigureOut">
              <a:rPr lang="en-IN" smtClean="0"/>
              <a:t>26-05-2023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A01CB-FC9B-78F0-9B6C-E1B7FD54C9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E1BC8-9A11-98B5-41C9-178F30ADA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2937F-3EBA-4DDF-B56E-3BEDA01405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3632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9F219F-0C9B-D3A4-1050-2B6B8B615A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7" t="20256" r="9567" b="11153"/>
          <a:stretch/>
        </p:blipFill>
        <p:spPr>
          <a:xfrm>
            <a:off x="0" y="492369"/>
            <a:ext cx="12216871" cy="599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527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C21806-4B2D-C040-3D40-5D7D591FCA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9" t="16596" r="13032" b="9787"/>
          <a:stretch/>
        </p:blipFill>
        <p:spPr>
          <a:xfrm>
            <a:off x="73847" y="121596"/>
            <a:ext cx="12044305" cy="661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403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018159-345D-177C-4C87-92046A3F8D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5" t="9872" r="9063" b="10384"/>
          <a:stretch/>
        </p:blipFill>
        <p:spPr>
          <a:xfrm>
            <a:off x="156796" y="79130"/>
            <a:ext cx="11878408" cy="65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392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1A3912-0A53-C4FE-C45F-FB1B1FA8EF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4" t="17447" r="13431" b="10071"/>
          <a:stretch/>
        </p:blipFill>
        <p:spPr>
          <a:xfrm>
            <a:off x="103761" y="82515"/>
            <a:ext cx="11984477" cy="669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037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9FBB92-5EA4-7EAC-8CE3-D5CF3DACCE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7" t="15319" r="12474" b="10071"/>
          <a:stretch/>
        </p:blipFill>
        <p:spPr>
          <a:xfrm>
            <a:off x="128081" y="93053"/>
            <a:ext cx="11935838" cy="667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708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13B6D2-F416-4FE9-51CE-2F76FAA60D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5" t="17304" r="13887" b="8653"/>
          <a:stretch/>
        </p:blipFill>
        <p:spPr>
          <a:xfrm>
            <a:off x="211015" y="194553"/>
            <a:ext cx="11342451" cy="646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372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A4C3DE-F37C-51D9-A75B-D663AD721F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4" t="16880" r="13510" b="10071"/>
          <a:stretch/>
        </p:blipFill>
        <p:spPr>
          <a:xfrm>
            <a:off x="68094" y="0"/>
            <a:ext cx="12037247" cy="678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088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95F9DA-8B77-71FC-2CAD-C3329452DB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44" t="17447" r="13351" b="9787"/>
          <a:stretch/>
        </p:blipFill>
        <p:spPr>
          <a:xfrm>
            <a:off x="50059" y="87548"/>
            <a:ext cx="12141941" cy="677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446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046DCD-2C05-B394-467D-2F4A8D0DF7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7" t="15319" r="13351" b="9646"/>
          <a:stretch/>
        </p:blipFill>
        <p:spPr>
          <a:xfrm>
            <a:off x="215824" y="102140"/>
            <a:ext cx="11760352" cy="665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550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1AFE54-CDF4-BCFC-B0BF-DB306FBFC1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04" t="17447" r="13032" b="9787"/>
          <a:stretch/>
        </p:blipFill>
        <p:spPr>
          <a:xfrm>
            <a:off x="159206" y="126460"/>
            <a:ext cx="12032794" cy="673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902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9A364F-8DDB-267C-2F19-B5C6AD9F31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85" t="17447" r="13430" b="9787"/>
          <a:stretch/>
        </p:blipFill>
        <p:spPr>
          <a:xfrm>
            <a:off x="321012" y="135736"/>
            <a:ext cx="11760740" cy="658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431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91CBF6-5832-F3E3-0400-9776ED263D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84" t="18440" r="13272" b="9929"/>
          <a:stretch/>
        </p:blipFill>
        <p:spPr>
          <a:xfrm>
            <a:off x="220493" y="196831"/>
            <a:ext cx="11751013" cy="646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34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Guru Prasannaa Rajsekar</dc:creator>
  <cp:lastModifiedBy>Guru Prasannaa Rajsekar</cp:lastModifiedBy>
  <cp:revision>1</cp:revision>
  <dcterms:created xsi:type="dcterms:W3CDTF">2023-05-26T08:46:23Z</dcterms:created>
  <dcterms:modified xsi:type="dcterms:W3CDTF">2023-05-26T10:22:50Z</dcterms:modified>
</cp:coreProperties>
</file>

<file path=docProps/thumbnail.jpeg>
</file>